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5"/>
  </p:notesMasterIdLst>
  <p:handoutMasterIdLst>
    <p:handoutMasterId r:id="rId36"/>
  </p:handoutMasterIdLst>
  <p:sldIdLst>
    <p:sldId id="256" r:id="rId18"/>
    <p:sldId id="257" r:id="rId19"/>
    <p:sldId id="258" r:id="rId20"/>
    <p:sldId id="261" r:id="rId21"/>
    <p:sldId id="273" r:id="rId22"/>
    <p:sldId id="260" r:id="rId23"/>
    <p:sldId id="262" r:id="rId24"/>
    <p:sldId id="274" r:id="rId25"/>
    <p:sldId id="275" r:id="rId26"/>
    <p:sldId id="265" r:id="rId27"/>
    <p:sldId id="268" r:id="rId28"/>
    <p:sldId id="266" r:id="rId29"/>
    <p:sldId id="278" r:id="rId30"/>
    <p:sldId id="279" r:id="rId31"/>
    <p:sldId id="276" r:id="rId32"/>
    <p:sldId id="277" r:id="rId33"/>
    <p:sldId id="27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Stand" id="{8A5C99D7-4941-4107-9FD1-6928602E2DD7}">
          <p14:sldIdLst>
            <p14:sldId id="256"/>
          </p14:sldIdLst>
        </p14:section>
        <p14:section name="Verse 1" id="{F9E61DED-8AFE-4896-BAF7-C0329A82E861}">
          <p14:sldIdLst>
            <p14:sldId id="257"/>
          </p14:sldIdLst>
        </p14:section>
        <p14:section name="Verse 2" id="{BE186873-39C5-4B5E-9907-D2B94565B6A0}">
          <p14:sldIdLst>
            <p14:sldId id="258"/>
          </p14:sldIdLst>
        </p14:section>
        <p14:section name="Pre-Chorus" id="{6B1A14C4-44E0-4B06-BC53-AF6BADF264EB}">
          <p14:sldIdLst>
            <p14:sldId id="261"/>
            <p14:sldId id="273"/>
            <p14:sldId id="260"/>
          </p14:sldIdLst>
        </p14:section>
        <p14:section name="Verse 3" id="{8B859A86-1D68-44F6-955D-7BA2C6CA405B}">
          <p14:sldIdLst>
            <p14:sldId id="262"/>
          </p14:sldIdLst>
        </p14:section>
        <p14:section name="Pre-Chorus" id="{25BEF2BC-2667-4B1B-95E4-7388C6EDF980}">
          <p14:sldIdLst>
            <p14:sldId id="274"/>
            <p14:sldId id="275"/>
            <p14:sldId id="265"/>
          </p14:sldIdLst>
        </p14:section>
        <p14:section name="Chorus" id="{A93BC820-FC45-4391-B516-986134355EEE}">
          <p14:sldIdLst>
            <p14:sldId id="268"/>
            <p14:sldId id="266"/>
            <p14:sldId id="278"/>
            <p14:sldId id="279"/>
          </p14:sldIdLst>
        </p14:section>
        <p14:section name="Pre-Chorus" id="{B12817A0-F6D3-4B24-BF4D-FB410F011880}">
          <p14:sldIdLst>
            <p14:sldId id="276"/>
            <p14:sldId id="277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9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heme" Target="theme/theme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0E1262-76A4-4F3F-AAAE-2A65F10DAC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11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223158330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I'll stand</a:t>
            </a:r>
          </a:p>
          <a:p>
            <a:pPr latinLnBrk="1"/>
            <a:r>
              <a:rPr lang="en-US" dirty="0"/>
              <a:t>With arms high and heart abandoned</a:t>
            </a:r>
          </a:p>
          <a:p>
            <a:pPr latinLnBrk="1"/>
            <a:r>
              <a:rPr lang="en-US" dirty="0"/>
              <a:t>In awe of the One who gave it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4859217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stand</a:t>
            </a:r>
          </a:p>
          <a:p>
            <a:pPr latinLnBrk="1"/>
            <a:r>
              <a:rPr lang="en-US" dirty="0"/>
              <a:t>My soul Lord to You surrendered</a:t>
            </a:r>
          </a:p>
          <a:p>
            <a:pPr latinLnBrk="1"/>
            <a:r>
              <a:rPr lang="en-US" dirty="0"/>
              <a:t>All I am is Yours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205520763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I'll stand</a:t>
            </a:r>
          </a:p>
          <a:p>
            <a:pPr latinLnBrk="1"/>
            <a:r>
              <a:rPr lang="en-US" dirty="0"/>
              <a:t>With arms high and heart abandoned</a:t>
            </a:r>
          </a:p>
          <a:p>
            <a:pPr latinLnBrk="1"/>
            <a:r>
              <a:rPr lang="en-US" dirty="0"/>
              <a:t>In awe of the One who gave it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398522527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stand</a:t>
            </a:r>
          </a:p>
          <a:p>
            <a:pPr latinLnBrk="1"/>
            <a:r>
              <a:rPr lang="en-US" dirty="0"/>
              <a:t>My soul Lord to You surrendered</a:t>
            </a:r>
          </a:p>
          <a:p>
            <a:pPr latinLnBrk="1"/>
            <a:r>
              <a:rPr lang="en-US" dirty="0"/>
              <a:t>All I am is Yours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2538864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what can I say</a:t>
            </a:r>
          </a:p>
          <a:p>
            <a:pPr latinLnBrk="1"/>
            <a:r>
              <a:rPr lang="en-US" dirty="0"/>
              <a:t>And what could I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14728472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offer this heart O God</a:t>
            </a:r>
          </a:p>
          <a:p>
            <a:pPr latinLnBrk="1"/>
            <a:r>
              <a:rPr lang="en-US" dirty="0"/>
              <a:t>Completely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29250581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3919344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stood before creation</a:t>
            </a:r>
          </a:p>
          <a:p>
            <a:pPr latinLnBrk="1"/>
            <a:r>
              <a:rPr lang="en-US" dirty="0"/>
              <a:t>eternity in Your hand</a:t>
            </a:r>
          </a:p>
          <a:p>
            <a:pPr latinLnBrk="1"/>
            <a:r>
              <a:rPr lang="en-US" dirty="0"/>
              <a:t>You spoke the earth into motion</a:t>
            </a:r>
          </a:p>
          <a:p>
            <a:pPr latinLnBrk="1"/>
            <a:r>
              <a:rPr lang="en-US" dirty="0"/>
              <a:t>My soul now to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371089956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stood before my failure</a:t>
            </a:r>
          </a:p>
          <a:p>
            <a:pPr latinLnBrk="1"/>
            <a:r>
              <a:rPr lang="en-US" dirty="0"/>
              <a:t>And carried the cross for my shame</a:t>
            </a:r>
          </a:p>
          <a:p>
            <a:pPr latinLnBrk="1"/>
            <a:r>
              <a:rPr lang="en-US" dirty="0"/>
              <a:t>My sin weighed upon Your shoulders</a:t>
            </a:r>
          </a:p>
          <a:p>
            <a:pPr latinLnBrk="1"/>
            <a:r>
              <a:rPr lang="en-US" dirty="0"/>
              <a:t>My soul now to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86321934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what can I say</a:t>
            </a:r>
          </a:p>
          <a:p>
            <a:pPr latinLnBrk="1"/>
            <a:r>
              <a:rPr lang="en-US" dirty="0"/>
              <a:t>And what could I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86277318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offer this heart O God</a:t>
            </a:r>
          </a:p>
          <a:p>
            <a:pPr latinLnBrk="1"/>
            <a:r>
              <a:rPr lang="en-US" dirty="0"/>
              <a:t>Completely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107764085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60783286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I'll walk upon salvation</a:t>
            </a:r>
          </a:p>
          <a:p>
            <a:pPr latinLnBrk="1"/>
            <a:r>
              <a:rPr lang="en-US" dirty="0"/>
              <a:t>Your Spirit alive in me</a:t>
            </a:r>
          </a:p>
          <a:p>
            <a:pPr latinLnBrk="1"/>
            <a:r>
              <a:rPr lang="en-US" dirty="0"/>
              <a:t>This life to declare Your promise</a:t>
            </a:r>
          </a:p>
          <a:p>
            <a:pPr latinLnBrk="1"/>
            <a:r>
              <a:rPr lang="en-US" dirty="0"/>
              <a:t>My soul now to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9164159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So what can I say</a:t>
            </a:r>
          </a:p>
          <a:p>
            <a:pPr latinLnBrk="1"/>
            <a:r>
              <a:rPr lang="en-US" dirty="0"/>
              <a:t>And what could I do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387007196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But offer this heart O God</a:t>
            </a:r>
          </a:p>
          <a:p>
            <a:pPr latinLnBrk="1"/>
            <a:r>
              <a:rPr lang="en-US" dirty="0"/>
              <a:t>Completely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Stand</a:t>
            </a:r>
          </a:p>
        </p:txBody>
      </p:sp>
    </p:spTree>
    <p:extLst>
      <p:ext uri="{BB962C8B-B14F-4D97-AF65-F5344CB8AC3E}">
        <p14:creationId xmlns:p14="http://schemas.microsoft.com/office/powerpoint/2010/main" val="9198273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</TotalTime>
  <Words>217</Words>
  <Application>Microsoft Office PowerPoint</Application>
  <PresentationFormat>On-screen Show (4:3)</PresentationFormat>
  <Paragraphs>54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17</vt:i4>
      </vt:variant>
    </vt:vector>
  </HeadingPairs>
  <TitlesOfParts>
    <vt:vector size="39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144</cp:revision>
  <dcterms:created xsi:type="dcterms:W3CDTF">2011-12-04T14:58:54Z</dcterms:created>
  <dcterms:modified xsi:type="dcterms:W3CDTF">2023-07-01T05:17:14Z</dcterms:modified>
</cp:coreProperties>
</file>